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252"/>
    <a:srgbClr val="4B236D"/>
    <a:srgbClr val="009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lla Owens" userId="fddd5962-a9cd-40ae-9951-67483f4fe01f" providerId="ADAL" clId="{B4F66658-1532-45DB-B459-E1C430D62536}"/>
    <pc:docChg chg="custSel modSld">
      <pc:chgData name="Marilla Owens" userId="fddd5962-a9cd-40ae-9951-67483f4fe01f" providerId="ADAL" clId="{B4F66658-1532-45DB-B459-E1C430D62536}" dt="2023-09-22T21:38:20.352" v="1"/>
      <pc:docMkLst>
        <pc:docMk/>
      </pc:docMkLst>
      <pc:sldChg chg="addSp delSp modSp mod">
        <pc:chgData name="Marilla Owens" userId="fddd5962-a9cd-40ae-9951-67483f4fe01f" providerId="ADAL" clId="{B4F66658-1532-45DB-B459-E1C430D62536}" dt="2023-09-22T21:38:20.352" v="1"/>
        <pc:sldMkLst>
          <pc:docMk/>
          <pc:sldMk cId="3717078990" sldId="259"/>
        </pc:sldMkLst>
        <pc:picChg chg="del">
          <ac:chgData name="Marilla Owens" userId="fddd5962-a9cd-40ae-9951-67483f4fe01f" providerId="ADAL" clId="{B4F66658-1532-45DB-B459-E1C430D62536}" dt="2023-09-22T21:38:17.492" v="0" actId="478"/>
          <ac:picMkLst>
            <pc:docMk/>
            <pc:sldMk cId="3717078990" sldId="259"/>
            <ac:picMk id="3" creationId="{369BE16C-2BE8-F86F-E7B3-7FD1761B13D7}"/>
          </ac:picMkLst>
        </pc:picChg>
        <pc:picChg chg="add mod">
          <ac:chgData name="Marilla Owens" userId="fddd5962-a9cd-40ae-9951-67483f4fe01f" providerId="ADAL" clId="{B4F66658-1532-45DB-B459-E1C430D62536}" dt="2023-09-22T21:38:20.352" v="1"/>
          <ac:picMkLst>
            <pc:docMk/>
            <pc:sldMk cId="3717078990" sldId="259"/>
            <ac:picMk id="4" creationId="{DC705360-528C-90AA-BB36-04CC520BB6A2}"/>
          </ac:picMkLst>
        </pc:picChg>
      </pc:sldChg>
    </pc:docChg>
  </pc:docChgLst>
  <pc:docChgLst>
    <pc:chgData name="Marilla Owens" userId="fddd5962-a9cd-40ae-9951-67483f4fe01f" providerId="ADAL" clId="{A756123E-67B0-480A-BDC2-B18E05652BE5}"/>
    <pc:docChg chg="custSel modSld">
      <pc:chgData name="Marilla Owens" userId="fddd5962-a9cd-40ae-9951-67483f4fe01f" providerId="ADAL" clId="{A756123E-67B0-480A-BDC2-B18E05652BE5}" dt="2024-02-16T18:45:54" v="23" actId="962"/>
      <pc:docMkLst>
        <pc:docMk/>
      </pc:docMkLst>
      <pc:sldChg chg="addSp delSp modSp mod">
        <pc:chgData name="Marilla Owens" userId="fddd5962-a9cd-40ae-9951-67483f4fe01f" providerId="ADAL" clId="{A756123E-67B0-480A-BDC2-B18E05652BE5}" dt="2024-02-16T18:45:54" v="23" actId="962"/>
        <pc:sldMkLst>
          <pc:docMk/>
          <pc:sldMk cId="3717078990" sldId="259"/>
        </pc:sldMkLst>
        <pc:picChg chg="add del mod">
          <ac:chgData name="Marilla Owens" userId="fddd5962-a9cd-40ae-9951-67483f4fe01f" providerId="ADAL" clId="{A756123E-67B0-480A-BDC2-B18E05652BE5}" dt="2024-01-24T16:42:49.976" v="4" actId="478"/>
          <ac:picMkLst>
            <pc:docMk/>
            <pc:sldMk cId="3717078990" sldId="259"/>
            <ac:picMk id="3" creationId="{4B3913F9-3E3F-0CA3-8353-33EE71B77EA8}"/>
          </ac:picMkLst>
        </pc:picChg>
        <pc:picChg chg="add mod">
          <ac:chgData name="Marilla Owens" userId="fddd5962-a9cd-40ae-9951-67483f4fe01f" providerId="ADAL" clId="{A756123E-67B0-480A-BDC2-B18E05652BE5}" dt="2024-02-16T18:45:54" v="23" actId="962"/>
          <ac:picMkLst>
            <pc:docMk/>
            <pc:sldMk cId="3717078990" sldId="259"/>
            <ac:picMk id="3" creationId="{8568A226-EC6F-62E2-1C5E-FB71AB2FDCF8}"/>
          </ac:picMkLst>
        </pc:picChg>
        <pc:picChg chg="add del mod">
          <ac:chgData name="Marilla Owens" userId="fddd5962-a9cd-40ae-9951-67483f4fe01f" providerId="ADAL" clId="{A756123E-67B0-480A-BDC2-B18E05652BE5}" dt="2024-02-02T18:26:26.981" v="12" actId="478"/>
          <ac:picMkLst>
            <pc:docMk/>
            <pc:sldMk cId="3717078990" sldId="259"/>
            <ac:picMk id="3" creationId="{C62BBF1F-CC10-4538-155E-D768D5AC80F9}"/>
          </ac:picMkLst>
        </pc:picChg>
        <pc:picChg chg="add del mod">
          <ac:chgData name="Marilla Owens" userId="fddd5962-a9cd-40ae-9951-67483f4fe01f" providerId="ADAL" clId="{A756123E-67B0-480A-BDC2-B18E05652BE5}" dt="2024-02-02T18:23:33.208" v="8" actId="478"/>
          <ac:picMkLst>
            <pc:docMk/>
            <pc:sldMk cId="3717078990" sldId="259"/>
            <ac:picMk id="4" creationId="{B5466EFE-723F-2E8D-CC95-F5009D5D0303}"/>
          </ac:picMkLst>
        </pc:picChg>
        <pc:picChg chg="del">
          <ac:chgData name="Marilla Owens" userId="fddd5962-a9cd-40ae-9951-67483f4fe01f" providerId="ADAL" clId="{A756123E-67B0-480A-BDC2-B18E05652BE5}" dt="2024-01-12T21:31:32.638" v="0" actId="478"/>
          <ac:picMkLst>
            <pc:docMk/>
            <pc:sldMk cId="3717078990" sldId="259"/>
            <ac:picMk id="4" creationId="{DC705360-528C-90AA-BB36-04CC520BB6A2}"/>
          </ac:picMkLst>
        </pc:picChg>
        <pc:picChg chg="add del mod">
          <ac:chgData name="Marilla Owens" userId="fddd5962-a9cd-40ae-9951-67483f4fe01f" providerId="ADAL" clId="{A756123E-67B0-480A-BDC2-B18E05652BE5}" dt="2024-02-02T18:30:41.973" v="16" actId="478"/>
          <ac:picMkLst>
            <pc:docMk/>
            <pc:sldMk cId="3717078990" sldId="259"/>
            <ac:picMk id="6" creationId="{137B7F0A-CBCC-2A62-4CE6-C38CC6E62675}"/>
          </ac:picMkLst>
        </pc:picChg>
        <pc:picChg chg="add del mod">
          <ac:chgData name="Marilla Owens" userId="fddd5962-a9cd-40ae-9951-67483f4fe01f" providerId="ADAL" clId="{A756123E-67B0-480A-BDC2-B18E05652BE5}" dt="2024-02-16T18:45:49.716" v="20" actId="478"/>
          <ac:picMkLst>
            <pc:docMk/>
            <pc:sldMk cId="3717078990" sldId="259"/>
            <ac:picMk id="8" creationId="{4FFC6EFC-34B4-2557-F134-928B4C4545BD}"/>
          </ac:picMkLst>
        </pc:picChg>
      </pc:sldChg>
    </pc:docChg>
  </pc:docChgLst>
  <pc:docChgLst>
    <pc:chgData name="Paige Hulsizer" userId="e86b6df8-2a10-4238-8b0b-374730b8cc5f" providerId="ADAL" clId="{3084BA1F-C643-4267-B9CD-708C5301CC2E}"/>
    <pc:docChg chg="modSld">
      <pc:chgData name="Paige Hulsizer" userId="e86b6df8-2a10-4238-8b0b-374730b8cc5f" providerId="ADAL" clId="{3084BA1F-C643-4267-B9CD-708C5301CC2E}" dt="2024-06-04T13:25:53.799" v="0" actId="1076"/>
      <pc:docMkLst>
        <pc:docMk/>
      </pc:docMkLst>
      <pc:sldChg chg="modSp mod">
        <pc:chgData name="Paige Hulsizer" userId="e86b6df8-2a10-4238-8b0b-374730b8cc5f" providerId="ADAL" clId="{3084BA1F-C643-4267-B9CD-708C5301CC2E}" dt="2024-06-04T13:25:53.799" v="0" actId="1076"/>
        <pc:sldMkLst>
          <pc:docMk/>
          <pc:sldMk cId="3717078990" sldId="259"/>
        </pc:sldMkLst>
        <pc:picChg chg="mod">
          <ac:chgData name="Paige Hulsizer" userId="e86b6df8-2a10-4238-8b0b-374730b8cc5f" providerId="ADAL" clId="{3084BA1F-C643-4267-B9CD-708C5301CC2E}" dt="2024-06-04T13:25:53.799" v="0" actId="1076"/>
          <ac:picMkLst>
            <pc:docMk/>
            <pc:sldMk cId="3717078990" sldId="259"/>
            <ac:picMk id="3" creationId="{8568A226-EC6F-62E2-1C5E-FB71AB2FDCF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81FD1-0A4F-42C2-ACB8-90A4428D9FB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B53A6-D449-4E11-95E7-0EDAEE786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F1142-A112-44CF-A78F-C60E7279D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936" y="1167518"/>
            <a:ext cx="10645421" cy="2387600"/>
          </a:xfrm>
        </p:spPr>
        <p:txBody>
          <a:bodyPr anchor="ctr">
            <a:normAutofit/>
          </a:bodyPr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94100-D173-4A10-AA8E-4942ED5EB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936" y="3669771"/>
            <a:ext cx="1064542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610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FEA3A-D506-483C-8156-507C231A6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6B982A-4F97-4492-B9D0-3520842F3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690157"/>
            <a:ext cx="10515600" cy="402202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7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CA8EEC-325B-4BF5-A58B-B28CA87E2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341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C23020-73D5-4978-A3CD-BECAF2FDD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341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699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0858-49BD-46E5-8967-073223A7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94DC9-2C26-420A-A7CD-907153FD5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9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C942-B5D6-44D1-8F08-B91C0026A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5" y="1625600"/>
            <a:ext cx="10318045" cy="276577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71678-1A0C-49A3-BCCB-6A3FFE01C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8264" y="4600751"/>
            <a:ext cx="10318045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2525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F54D35-CA46-4D58-85A4-C5F92383F5A9}"/>
              </a:ext>
            </a:extLst>
          </p:cNvPr>
          <p:cNvCxnSpPr/>
          <p:nvPr userDrawn="1"/>
        </p:nvCxnSpPr>
        <p:spPr>
          <a:xfrm>
            <a:off x="948264" y="4504267"/>
            <a:ext cx="10318045" cy="0"/>
          </a:xfrm>
          <a:prstGeom prst="line">
            <a:avLst/>
          </a:prstGeom>
          <a:ln>
            <a:solidFill>
              <a:srgbClr val="52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23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549D-A32A-4222-97C0-DBEA998D8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2C536-3360-4381-92AB-3198FBF29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0822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63075-2DD9-4E39-A4EC-A0299B384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0822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416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828B-F385-4CCA-96BB-FC8DCAF0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93ACA-0BE3-46B6-82A6-06C7B75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DD7E7-9846-4196-8140-C78CB82AA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4028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193634-FF32-4910-9A33-0B259C000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75E702-3F02-4EA2-AEAF-17782060C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4028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882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945A7-A989-4CBD-B60C-630FF007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627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2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7BE9E-C0ED-492F-986E-5D2D4A94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A88B2-1AD1-4D0D-AACD-587EC9980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60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82FD8-FB03-41D7-BA7A-B4A1BC545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355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67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E438D-BD0F-4C24-8440-51139218B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49AB6E-A805-4A4E-B062-C16EE76A5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2731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87E9E0-1392-4E69-B9B1-EF3A0DA30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563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07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7C1A85-17FD-4814-8C66-61E4DC2D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657"/>
            <a:ext cx="10515600" cy="1225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018D3-E963-4EFC-A70C-0E60D3215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30220"/>
            <a:ext cx="10515600" cy="336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412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rgbClr val="4B23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2525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252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2525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252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252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skyline with a body of water&#10;&#10;Description automatically generated">
            <a:extLst>
              <a:ext uri="{FF2B5EF4-FFF2-40B4-BE49-F238E27FC236}">
                <a16:creationId xmlns:a16="http://schemas.microsoft.com/office/drawing/2014/main" id="{8568A226-EC6F-62E2-1C5E-FB71AB2FD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" y="0"/>
            <a:ext cx="12190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78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8c898f-7a1c-4658-85ad-249d9edcfa4e" xsi:nil="true"/>
    <lcf76f155ced4ddcb4097134ff3c332f xmlns="a4b344ee-e08c-434a-a893-6f48247920a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076DF359F0204C99F152A62612FE14" ma:contentTypeVersion="18" ma:contentTypeDescription="Create a new document." ma:contentTypeScope="" ma:versionID="49c0b59926e768022c6d5e08c6543831">
  <xsd:schema xmlns:xsd="http://www.w3.org/2001/XMLSchema" xmlns:xs="http://www.w3.org/2001/XMLSchema" xmlns:p="http://schemas.microsoft.com/office/2006/metadata/properties" xmlns:ns2="a4b344ee-e08c-434a-a893-6f48247920a0" xmlns:ns3="b08c898f-7a1c-4658-85ad-249d9edcfa4e" targetNamespace="http://schemas.microsoft.com/office/2006/metadata/properties" ma:root="true" ma:fieldsID="502531a2ac72d3bedd0f7b6ed8fcf532" ns2:_="" ns3:_="">
    <xsd:import namespace="a4b344ee-e08c-434a-a893-6f48247920a0"/>
    <xsd:import namespace="b08c898f-7a1c-4658-85ad-249d9edcfa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344ee-e08c-434a-a893-6f48247920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e0a2a5e-8b61-4cef-8c29-a4fe596394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8c898f-7a1c-4658-85ad-249d9edcfa4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8d18cdf-2cfe-4eb1-9828-96c9a8a46c05}" ma:internalName="TaxCatchAll" ma:showField="CatchAllData" ma:web="b08c898f-7a1c-4658-85ad-249d9edcfa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4A66EF-688D-44BC-BF34-A74A46BF5A31}">
  <ds:schemaRefs>
    <ds:schemaRef ds:uri="http://schemas.microsoft.com/office/2006/metadata/properties"/>
    <ds:schemaRef ds:uri="http://schemas.microsoft.com/office/infopath/2007/PartnerControls"/>
    <ds:schemaRef ds:uri="b08c898f-7a1c-4658-85ad-249d9edcfa4e"/>
    <ds:schemaRef ds:uri="a4b344ee-e08c-434a-a893-6f48247920a0"/>
  </ds:schemaRefs>
</ds:datastoreItem>
</file>

<file path=customXml/itemProps2.xml><?xml version="1.0" encoding="utf-8"?>
<ds:datastoreItem xmlns:ds="http://schemas.openxmlformats.org/officeDocument/2006/customXml" ds:itemID="{9F4328DA-8351-4C91-A71E-CA8AAE438B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C0D9E3-1B7B-4F47-9E80-616A7E5EDA38}"/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Marilla Owens</dc:creator>
  <cp:lastModifiedBy>Paige Hulsizer</cp:lastModifiedBy>
  <cp:revision>61</cp:revision>
  <dcterms:created xsi:type="dcterms:W3CDTF">2018-05-23T15:33:40Z</dcterms:created>
  <dcterms:modified xsi:type="dcterms:W3CDTF">2024-06-04T13:26:04Z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0x0101009A076DF359F0204C99F152A62612FE14</vt:lpwstr>
  </property>
  <property fmtid="{D5CDD505-2E9C-101B-9397-08002B2CF9AE}" pid="3" name="Order">
    <vt:r8>3954400</vt:r8>
  </property>
  <property fmtid="{D5CDD505-2E9C-101B-9397-08002B2CF9AE}" pid="4" name="MediaServiceImageTags">
    <vt:lpwstr/>
  </property>
</Properties>
</file>