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6"/>
  </p:notesMasterIdLst>
  <p:sldIdLst>
    <p:sldId id="259" r:id="rId5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42F92"/>
    <a:srgbClr val="8B4BC5"/>
    <a:srgbClr val="292929"/>
    <a:srgbClr val="1C1C1C"/>
    <a:srgbClr val="00B3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764CB0-0865-4DB1-801C-02713B66D513}" v="2" dt="2025-06-05T20:44:01.0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2" d="100"/>
          <a:sy n="142" d="100"/>
        </p:scale>
        <p:origin x="894" y="13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ison Cockrell" userId="5f54a909-7c5d-43d9-8223-b9053765cab1" providerId="ADAL" clId="{4AF28A76-EEEF-488E-A85A-262137A0344F}"/>
    <pc:docChg chg="modSld">
      <pc:chgData name="Alison Cockrell" userId="5f54a909-7c5d-43d9-8223-b9053765cab1" providerId="ADAL" clId="{4AF28A76-EEEF-488E-A85A-262137A0344F}" dt="2025-04-24T15:25:53.428" v="6" actId="20577"/>
      <pc:docMkLst>
        <pc:docMk/>
      </pc:docMkLst>
      <pc:sldChg chg="modSp mod">
        <pc:chgData name="Alison Cockrell" userId="5f54a909-7c5d-43d9-8223-b9053765cab1" providerId="ADAL" clId="{4AF28A76-EEEF-488E-A85A-262137A0344F}" dt="2025-04-24T15:25:53.428" v="6" actId="20577"/>
        <pc:sldMkLst>
          <pc:docMk/>
          <pc:sldMk cId="361989083" sldId="259"/>
        </pc:sldMkLst>
        <pc:spChg chg="mod">
          <ac:chgData name="Alison Cockrell" userId="5f54a909-7c5d-43d9-8223-b9053765cab1" providerId="ADAL" clId="{4AF28A76-EEEF-488E-A85A-262137A0344F}" dt="2025-04-24T15:25:53.428" v="6" actId="20577"/>
          <ac:spMkLst>
            <pc:docMk/>
            <pc:sldMk cId="361989083" sldId="259"/>
            <ac:spMk id="2" creationId="{9CB99012-F2B3-B558-08BF-6A14FBD8A5F7}"/>
          </ac:spMkLst>
        </pc:spChg>
      </pc:sldChg>
    </pc:docChg>
  </pc:docChgLst>
  <pc:docChgLst>
    <pc:chgData name="Marilla Owens" userId="fddd5962-a9cd-40ae-9951-67483f4fe01f" providerId="ADAL" clId="{4E764CB0-0865-4DB1-801C-02713B66D513}"/>
    <pc:docChg chg="custSel modSld">
      <pc:chgData name="Marilla Owens" userId="fddd5962-a9cd-40ae-9951-67483f4fe01f" providerId="ADAL" clId="{4E764CB0-0865-4DB1-801C-02713B66D513}" dt="2025-06-05T20:44:02.087" v="8" actId="962"/>
      <pc:docMkLst>
        <pc:docMk/>
      </pc:docMkLst>
      <pc:sldChg chg="addSp delSp modSp mod">
        <pc:chgData name="Marilla Owens" userId="fddd5962-a9cd-40ae-9951-67483f4fe01f" providerId="ADAL" clId="{4E764CB0-0865-4DB1-801C-02713B66D513}" dt="2025-06-05T20:44:02.087" v="8" actId="962"/>
        <pc:sldMkLst>
          <pc:docMk/>
          <pc:sldMk cId="361989083" sldId="259"/>
        </pc:sldMkLst>
        <pc:spChg chg="del">
          <ac:chgData name="Marilla Owens" userId="fddd5962-a9cd-40ae-9951-67483f4fe01f" providerId="ADAL" clId="{4E764CB0-0865-4DB1-801C-02713B66D513}" dt="2025-06-05T20:34:24.182" v="1" actId="478"/>
          <ac:spMkLst>
            <pc:docMk/>
            <pc:sldMk cId="361989083" sldId="259"/>
            <ac:spMk id="2" creationId="{9CB99012-F2B3-B558-08BF-6A14FBD8A5F7}"/>
          </ac:spMkLst>
        </pc:spChg>
        <pc:picChg chg="add del mod">
          <ac:chgData name="Marilla Owens" userId="fddd5962-a9cd-40ae-9951-67483f4fe01f" providerId="ADAL" clId="{4E764CB0-0865-4DB1-801C-02713B66D513}" dt="2025-06-05T20:43:27.444" v="5" actId="478"/>
          <ac:picMkLst>
            <pc:docMk/>
            <pc:sldMk cId="361989083" sldId="259"/>
            <ac:picMk id="4" creationId="{1FB5215C-2FCC-1BD8-6A61-EE648210FB13}"/>
          </ac:picMkLst>
        </pc:picChg>
        <pc:picChg chg="del">
          <ac:chgData name="Marilla Owens" userId="fddd5962-a9cd-40ae-9951-67483f4fe01f" providerId="ADAL" clId="{4E764CB0-0865-4DB1-801C-02713B66D513}" dt="2025-06-05T20:34:15.795" v="0" actId="478"/>
          <ac:picMkLst>
            <pc:docMk/>
            <pc:sldMk cId="361989083" sldId="259"/>
            <ac:picMk id="5" creationId="{3140B301-1EC2-6938-65A7-3DDAE563B797}"/>
          </ac:picMkLst>
        </pc:picChg>
        <pc:picChg chg="add mod">
          <ac:chgData name="Marilla Owens" userId="fddd5962-a9cd-40ae-9951-67483f4fe01f" providerId="ADAL" clId="{4E764CB0-0865-4DB1-801C-02713B66D513}" dt="2025-06-05T20:44:02.087" v="8" actId="962"/>
          <ac:picMkLst>
            <pc:docMk/>
            <pc:sldMk cId="361989083" sldId="259"/>
            <ac:picMk id="7" creationId="{605A9AF5-6237-FD85-252A-D25EBDE409DC}"/>
          </ac:picMkLst>
        </pc:picChg>
      </pc:sldChg>
    </pc:docChg>
  </pc:docChgLst>
  <pc:docChgLst>
    <pc:chgData name="Alison Cockrell" userId="5f54a909-7c5d-43d9-8223-b9053765cab1" providerId="ADAL" clId="{EA3EBB46-624A-446F-95E9-16F3FCC4DBD3}"/>
    <pc:docChg chg="modSld">
      <pc:chgData name="Alison Cockrell" userId="5f54a909-7c5d-43d9-8223-b9053765cab1" providerId="ADAL" clId="{EA3EBB46-624A-446F-95E9-16F3FCC4DBD3}" dt="2025-03-28T14:15:38.138" v="46" actId="1076"/>
      <pc:docMkLst>
        <pc:docMk/>
      </pc:docMkLst>
      <pc:sldChg chg="addSp modSp mod">
        <pc:chgData name="Alison Cockrell" userId="5f54a909-7c5d-43d9-8223-b9053765cab1" providerId="ADAL" clId="{EA3EBB46-624A-446F-95E9-16F3FCC4DBD3}" dt="2025-03-28T14:15:38.138" v="46" actId="1076"/>
        <pc:sldMkLst>
          <pc:docMk/>
          <pc:sldMk cId="361989083" sldId="259"/>
        </pc:sldMkLst>
        <pc:spChg chg="add mod">
          <ac:chgData name="Alison Cockrell" userId="5f54a909-7c5d-43d9-8223-b9053765cab1" providerId="ADAL" clId="{EA3EBB46-624A-446F-95E9-16F3FCC4DBD3}" dt="2025-03-28T14:15:38.138" v="46" actId="1076"/>
          <ac:spMkLst>
            <pc:docMk/>
            <pc:sldMk cId="361989083" sldId="259"/>
            <ac:spMk id="2" creationId="{9CB99012-F2B3-B558-08BF-6A14FBD8A5F7}"/>
          </ac:spMkLst>
        </pc:spChg>
      </pc:sldChg>
    </pc:docChg>
  </pc:docChgLst>
  <pc:docChgLst>
    <pc:chgData name="Marilla Owens" userId="fddd5962-a9cd-40ae-9951-67483f4fe01f" providerId="ADAL" clId="{C349B454-B349-4536-AB9E-36530CD27934}"/>
    <pc:docChg chg="custSel delSld modSld modMainMaster">
      <pc:chgData name="Marilla Owens" userId="fddd5962-a9cd-40ae-9951-67483f4fe01f" providerId="ADAL" clId="{C349B454-B349-4536-AB9E-36530CD27934}" dt="2025-01-24T15:44:27.918" v="8" actId="47"/>
      <pc:docMkLst>
        <pc:docMk/>
      </pc:docMkLst>
      <pc:sldChg chg="del">
        <pc:chgData name="Marilla Owens" userId="fddd5962-a9cd-40ae-9951-67483f4fe01f" providerId="ADAL" clId="{C349B454-B349-4536-AB9E-36530CD27934}" dt="2025-01-24T15:44:27.918" v="8" actId="47"/>
        <pc:sldMkLst>
          <pc:docMk/>
          <pc:sldMk cId="3920690585" sldId="258"/>
        </pc:sldMkLst>
      </pc:sldChg>
      <pc:sldChg chg="addSp delSp modSp mod modClrScheme chgLayout">
        <pc:chgData name="Marilla Owens" userId="fddd5962-a9cd-40ae-9951-67483f4fe01f" providerId="ADAL" clId="{C349B454-B349-4536-AB9E-36530CD27934}" dt="2025-01-24T15:44:15.116" v="7" actId="962"/>
        <pc:sldMkLst>
          <pc:docMk/>
          <pc:sldMk cId="361989083" sldId="259"/>
        </pc:sldMkLst>
        <pc:picChg chg="add mod">
          <ac:chgData name="Marilla Owens" userId="fddd5962-a9cd-40ae-9951-67483f4fe01f" providerId="ADAL" clId="{C349B454-B349-4536-AB9E-36530CD27934}" dt="2025-01-24T15:44:15.116" v="7" actId="962"/>
          <ac:picMkLst>
            <pc:docMk/>
            <pc:sldMk cId="361989083" sldId="259"/>
            <ac:picMk id="5" creationId="{3140B301-1EC2-6938-65A7-3DDAE563B797}"/>
          </ac:picMkLst>
        </pc:picChg>
      </pc:sldChg>
      <pc:sldChg chg="del">
        <pc:chgData name="Marilla Owens" userId="fddd5962-a9cd-40ae-9951-67483f4fe01f" providerId="ADAL" clId="{C349B454-B349-4536-AB9E-36530CD27934}" dt="2025-01-24T15:44:27.918" v="8" actId="47"/>
        <pc:sldMkLst>
          <pc:docMk/>
          <pc:sldMk cId="1431140070" sldId="260"/>
        </pc:sldMkLst>
      </pc:sldChg>
      <pc:sldChg chg="del">
        <pc:chgData name="Marilla Owens" userId="fddd5962-a9cd-40ae-9951-67483f4fe01f" providerId="ADAL" clId="{C349B454-B349-4536-AB9E-36530CD27934}" dt="2025-01-24T15:44:27.918" v="8" actId="47"/>
        <pc:sldMkLst>
          <pc:docMk/>
          <pc:sldMk cId="1649854949" sldId="261"/>
        </pc:sldMkLst>
      </pc:sldChg>
      <pc:sldChg chg="del">
        <pc:chgData name="Marilla Owens" userId="fddd5962-a9cd-40ae-9951-67483f4fe01f" providerId="ADAL" clId="{C349B454-B349-4536-AB9E-36530CD27934}" dt="2025-01-24T15:44:27.918" v="8" actId="47"/>
        <pc:sldMkLst>
          <pc:docMk/>
          <pc:sldMk cId="2592906174" sldId="262"/>
        </pc:sldMkLst>
      </pc:sldChg>
      <pc:sldChg chg="del">
        <pc:chgData name="Marilla Owens" userId="fddd5962-a9cd-40ae-9951-67483f4fe01f" providerId="ADAL" clId="{C349B454-B349-4536-AB9E-36530CD27934}" dt="2025-01-24T15:44:27.918" v="8" actId="47"/>
        <pc:sldMkLst>
          <pc:docMk/>
          <pc:sldMk cId="1958294519" sldId="263"/>
        </pc:sldMkLst>
      </pc:sldChg>
      <pc:sldChg chg="del">
        <pc:chgData name="Marilla Owens" userId="fddd5962-a9cd-40ae-9951-67483f4fe01f" providerId="ADAL" clId="{C349B454-B349-4536-AB9E-36530CD27934}" dt="2025-01-24T15:44:27.918" v="8" actId="47"/>
        <pc:sldMkLst>
          <pc:docMk/>
          <pc:sldMk cId="3417371121" sldId="264"/>
        </pc:sldMkLst>
      </pc:sldChg>
      <pc:sldChg chg="del">
        <pc:chgData name="Marilla Owens" userId="fddd5962-a9cd-40ae-9951-67483f4fe01f" providerId="ADAL" clId="{C349B454-B349-4536-AB9E-36530CD27934}" dt="2025-01-24T15:44:27.918" v="8" actId="47"/>
        <pc:sldMkLst>
          <pc:docMk/>
          <pc:sldMk cId="1934509033" sldId="265"/>
        </pc:sldMkLst>
      </pc:sldChg>
      <pc:sldMasterChg chg="setBg modSldLayout">
        <pc:chgData name="Marilla Owens" userId="fddd5962-a9cd-40ae-9951-67483f4fe01f" providerId="ADAL" clId="{C349B454-B349-4536-AB9E-36530CD27934}" dt="2025-01-24T15:43:47.261" v="3"/>
        <pc:sldMasterMkLst>
          <pc:docMk/>
          <pc:sldMasterMk cId="0" sldId="2147483648"/>
        </pc:sldMasterMkLst>
        <pc:sldLayoutChg chg="setBg">
          <pc:chgData name="Marilla Owens" userId="fddd5962-a9cd-40ae-9951-67483f4fe01f" providerId="ADAL" clId="{C349B454-B349-4536-AB9E-36530CD27934}" dt="2025-01-24T15:43:42.508" v="2"/>
          <pc:sldLayoutMkLst>
            <pc:docMk/>
            <pc:sldMasterMk cId="0" sldId="2147483648"/>
            <pc:sldLayoutMk cId="2906269338" sldId="2147483649"/>
          </pc:sldLayoutMkLst>
        </pc:sldLayoutChg>
        <pc:sldLayoutChg chg="setBg">
          <pc:chgData name="Marilla Owens" userId="fddd5962-a9cd-40ae-9951-67483f4fe01f" providerId="ADAL" clId="{C349B454-B349-4536-AB9E-36530CD27934}" dt="2025-01-24T15:43:47.261" v="3"/>
          <pc:sldLayoutMkLst>
            <pc:docMk/>
            <pc:sldMasterMk cId="0" sldId="2147483648"/>
            <pc:sldLayoutMk cId="3382562723" sldId="2147483651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850E9BC-1968-4F00-9E8F-86E4D0E6D8C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7849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62000" y="4648200"/>
            <a:ext cx="10744200" cy="838200"/>
          </a:xfrm>
        </p:spPr>
        <p:txBody>
          <a:bodyPr anchor="t"/>
          <a:lstStyle>
            <a:lvl1pPr algn="l">
              <a:defRPr sz="3200">
                <a:solidFill>
                  <a:srgbClr val="642F9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62000" y="5486400"/>
            <a:ext cx="10744200" cy="1371600"/>
          </a:xfrm>
        </p:spPr>
        <p:txBody>
          <a:bodyPr/>
          <a:lstStyle>
            <a:lvl1pPr marL="0" indent="0" algn="l">
              <a:buNone/>
              <a:defRPr>
                <a:solidFill>
                  <a:srgbClr val="642F92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add subtitle/author</a:t>
            </a:r>
          </a:p>
        </p:txBody>
      </p:sp>
    </p:spTree>
    <p:extLst>
      <p:ext uri="{BB962C8B-B14F-4D97-AF65-F5344CB8AC3E}">
        <p14:creationId xmlns:p14="http://schemas.microsoft.com/office/powerpoint/2010/main" val="2906269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FE3429D-3AB7-4879-AD5D-43E6FF6EFAAD}" type="slidenum">
              <a:rPr lang="en-US" b="1" i="0" smtClean="0"/>
              <a:pPr/>
              <a:t>‹#›</a:t>
            </a:fld>
            <a:endParaRPr lang="en-US" b="1" i="0" dirty="0"/>
          </a:p>
        </p:txBody>
      </p:sp>
    </p:spTree>
    <p:extLst>
      <p:ext uri="{BB962C8B-B14F-4D97-AF65-F5344CB8AC3E}">
        <p14:creationId xmlns:p14="http://schemas.microsoft.com/office/powerpoint/2010/main" val="4066108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381000"/>
            <a:ext cx="2743200" cy="5334000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8026400" cy="533400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1C7A076-9762-464F-8642-77299A74602F}" type="slidenum">
              <a:rPr lang="en-US" b="1" i="0" smtClean="0"/>
              <a:pPr/>
              <a:t>‹#›</a:t>
            </a:fld>
            <a:endParaRPr lang="en-US" b="1" i="0" dirty="0"/>
          </a:p>
        </p:txBody>
      </p:sp>
    </p:spTree>
    <p:extLst>
      <p:ext uri="{BB962C8B-B14F-4D97-AF65-F5344CB8AC3E}">
        <p14:creationId xmlns:p14="http://schemas.microsoft.com/office/powerpoint/2010/main" val="1666770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Font typeface="Arial" pitchFamily="34" charset="0"/>
              <a:buChar char="•"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9632949" y="6477448"/>
            <a:ext cx="2152651" cy="195262"/>
          </a:xfrm>
        </p:spPr>
        <p:txBody>
          <a:bodyPr/>
          <a:lstStyle>
            <a:lvl1pPr>
              <a:defRPr/>
            </a:lvl1pPr>
          </a:lstStyle>
          <a:p>
            <a:fld id="{F9214FCB-193D-483F-8E68-43E55D72AAE1}" type="slidenum">
              <a:rPr lang="en-US" b="1" i="0" smtClean="0"/>
              <a:pPr/>
              <a:t>‹#›</a:t>
            </a:fld>
            <a:endParaRPr lang="en-US" b="1" i="0" dirty="0"/>
          </a:p>
        </p:txBody>
      </p:sp>
    </p:spTree>
    <p:extLst>
      <p:ext uri="{BB962C8B-B14F-4D97-AF65-F5344CB8AC3E}">
        <p14:creationId xmlns:p14="http://schemas.microsoft.com/office/powerpoint/2010/main" val="472182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18466" y="5321301"/>
            <a:ext cx="10668000" cy="1536699"/>
          </a:xfrm>
        </p:spPr>
        <p:txBody>
          <a:bodyPr anchor="t"/>
          <a:lstStyle>
            <a:lvl1pPr algn="l">
              <a:defRPr sz="2800" b="0" cap="all">
                <a:solidFill>
                  <a:srgbClr val="642F92"/>
                </a:solidFill>
              </a:defRPr>
            </a:lvl1pPr>
          </a:lstStyle>
          <a:p>
            <a:r>
              <a:rPr lang="en-US" dirty="0"/>
              <a:t>Click to ADD SECTION HEADER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18466" y="4495800"/>
            <a:ext cx="10668000" cy="685800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642F92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add section number</a:t>
            </a:r>
            <a:r>
              <a:rPr lang="en-US"/>
              <a:t>/preheader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562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015044"/>
            <a:ext cx="5384800" cy="48523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015044"/>
            <a:ext cx="5384800" cy="48523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9632949" y="6498624"/>
            <a:ext cx="2152651" cy="195262"/>
          </a:xfrm>
        </p:spPr>
        <p:txBody>
          <a:bodyPr/>
          <a:lstStyle>
            <a:lvl1pPr>
              <a:defRPr/>
            </a:lvl1pPr>
          </a:lstStyle>
          <a:p>
            <a:fld id="{C5635985-D6A9-4974-A6A9-BB5D067C6005}" type="slidenum">
              <a:rPr lang="en-US" b="1" i="0" smtClean="0"/>
              <a:pPr/>
              <a:t>‹#›</a:t>
            </a:fld>
            <a:endParaRPr lang="en-US" b="1" i="0" dirty="0"/>
          </a:p>
        </p:txBody>
      </p:sp>
    </p:spTree>
    <p:extLst>
      <p:ext uri="{BB962C8B-B14F-4D97-AF65-F5344CB8AC3E}">
        <p14:creationId xmlns:p14="http://schemas.microsoft.com/office/powerpoint/2010/main" val="1652650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746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974724"/>
            <a:ext cx="5386917" cy="649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1614486"/>
            <a:ext cx="5386917" cy="426879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974724"/>
            <a:ext cx="5389033" cy="649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614486"/>
            <a:ext cx="5389033" cy="426879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9632949" y="6503312"/>
            <a:ext cx="2152651" cy="195262"/>
          </a:xfrm>
        </p:spPr>
        <p:txBody>
          <a:bodyPr/>
          <a:lstStyle>
            <a:lvl1pPr>
              <a:defRPr/>
            </a:lvl1pPr>
          </a:lstStyle>
          <a:p>
            <a:fld id="{0FE9B10A-A460-4506-8F6B-11ABDD56F6BB}" type="slidenum">
              <a:rPr lang="en-US" b="1" i="0" smtClean="0"/>
              <a:pPr/>
              <a:t>‹#›</a:t>
            </a:fld>
            <a:endParaRPr lang="en-US" b="1" i="0" dirty="0"/>
          </a:p>
        </p:txBody>
      </p:sp>
    </p:spTree>
    <p:extLst>
      <p:ext uri="{BB962C8B-B14F-4D97-AF65-F5344CB8AC3E}">
        <p14:creationId xmlns:p14="http://schemas.microsoft.com/office/powerpoint/2010/main" val="2005094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9632949" y="6498624"/>
            <a:ext cx="2152651" cy="195262"/>
          </a:xfrm>
        </p:spPr>
        <p:txBody>
          <a:bodyPr/>
          <a:lstStyle>
            <a:lvl1pPr>
              <a:defRPr/>
            </a:lvl1pPr>
          </a:lstStyle>
          <a:p>
            <a:fld id="{B2F352DE-843F-4022-9C9A-D6194041481D}" type="slidenum">
              <a:rPr lang="en-US" b="1" i="0" smtClean="0"/>
              <a:pPr/>
              <a:t>‹#›</a:t>
            </a:fld>
            <a:endParaRPr lang="en-US" b="1" i="0" dirty="0"/>
          </a:p>
        </p:txBody>
      </p:sp>
    </p:spTree>
    <p:extLst>
      <p:ext uri="{BB962C8B-B14F-4D97-AF65-F5344CB8AC3E}">
        <p14:creationId xmlns:p14="http://schemas.microsoft.com/office/powerpoint/2010/main" val="972901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9632949" y="6498624"/>
            <a:ext cx="2152651" cy="195262"/>
          </a:xfrm>
        </p:spPr>
        <p:txBody>
          <a:bodyPr/>
          <a:lstStyle>
            <a:lvl1pPr>
              <a:defRPr/>
            </a:lvl1pPr>
          </a:lstStyle>
          <a:p>
            <a:fld id="{8A10C5E5-4E6B-48D1-B952-9773D467AF8D}" type="slidenum">
              <a:rPr lang="en-US" b="1" i="0" smtClean="0"/>
              <a:pPr/>
              <a:t>‹#›</a:t>
            </a:fld>
            <a:endParaRPr lang="en-US" b="1" i="0" dirty="0"/>
          </a:p>
        </p:txBody>
      </p:sp>
    </p:spTree>
    <p:extLst>
      <p:ext uri="{BB962C8B-B14F-4D97-AF65-F5344CB8AC3E}">
        <p14:creationId xmlns:p14="http://schemas.microsoft.com/office/powerpoint/2010/main" val="4068365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304800"/>
            <a:ext cx="4011084" cy="10561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304800"/>
            <a:ext cx="6815667" cy="54256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66850"/>
            <a:ext cx="4011084" cy="42635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9632949" y="6485468"/>
            <a:ext cx="2152651" cy="195262"/>
          </a:xfrm>
        </p:spPr>
        <p:txBody>
          <a:bodyPr/>
          <a:lstStyle>
            <a:lvl1pPr>
              <a:defRPr/>
            </a:lvl1pPr>
          </a:lstStyle>
          <a:p>
            <a:fld id="{B75450F7-0043-4393-9106-EAC682FA9DC4}" type="slidenum">
              <a:rPr lang="en-US" b="1" i="0" smtClean="0"/>
              <a:pPr/>
              <a:t>‹#›</a:t>
            </a:fld>
            <a:endParaRPr lang="en-US" b="1" i="0" dirty="0"/>
          </a:p>
        </p:txBody>
      </p:sp>
    </p:spTree>
    <p:extLst>
      <p:ext uri="{BB962C8B-B14F-4D97-AF65-F5344CB8AC3E}">
        <p14:creationId xmlns:p14="http://schemas.microsoft.com/office/powerpoint/2010/main" val="3916667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648199"/>
            <a:ext cx="7315200" cy="4143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460374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0625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9632949" y="6485468"/>
            <a:ext cx="2152651" cy="195262"/>
          </a:xfrm>
        </p:spPr>
        <p:txBody>
          <a:bodyPr/>
          <a:lstStyle>
            <a:lvl1pPr>
              <a:defRPr/>
            </a:lvl1pPr>
          </a:lstStyle>
          <a:p>
            <a:fld id="{4DC68843-0463-40A2-84C8-1E9F307ABFA7}" type="slidenum">
              <a:rPr lang="en-US" b="1" i="0" smtClean="0"/>
              <a:pPr/>
              <a:t>‹#›</a:t>
            </a:fld>
            <a:endParaRPr lang="en-US" b="1" i="0" dirty="0"/>
          </a:p>
        </p:txBody>
      </p:sp>
    </p:spTree>
    <p:extLst>
      <p:ext uri="{BB962C8B-B14F-4D97-AF65-F5344CB8AC3E}">
        <p14:creationId xmlns:p14="http://schemas.microsoft.com/office/powerpoint/2010/main" val="2291622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52400"/>
            <a:ext cx="10972800" cy="71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096962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632949" y="6472312"/>
            <a:ext cx="2152651" cy="195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1">
                <a:solidFill>
                  <a:srgbClr val="642F9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 </a:t>
            </a:r>
            <a:r>
              <a:rPr lang="en-US" i="0"/>
              <a:t>   </a:t>
            </a:r>
            <a:fld id="{80987306-F79B-459C-B69D-89ED10077BA5}" type="slidenum">
              <a:rPr lang="en-US" b="1" i="0" smtClean="0"/>
              <a:pPr/>
              <a:t>‹#›</a:t>
            </a:fld>
            <a:endParaRPr lang="en-US" b="1" i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000">
          <a:solidFill>
            <a:srgbClr val="642F92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Verdan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Verdan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Verdan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Verdana" pitchFamily="34" charset="0"/>
        </a:defRPr>
      </a:lvl9pPr>
    </p:titleStyle>
    <p:bodyStyle>
      <a:lvl1pPr marL="344488" indent="-344488" algn="l" rtl="0" fontAlgn="base">
        <a:spcBef>
          <a:spcPct val="20000"/>
        </a:spcBef>
        <a:spcAft>
          <a:spcPct val="0"/>
        </a:spcAft>
        <a:buSzPct val="100000"/>
        <a:buFont typeface="Wingdings 2" panose="05020102010507070707" pitchFamily="18" charset="2"/>
        <a:buChar char=""/>
        <a:defRPr sz="2800">
          <a:solidFill>
            <a:srgbClr val="642F92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90563" indent="-347663" algn="l" rtl="0" fontAlgn="base">
        <a:spcBef>
          <a:spcPct val="20000"/>
        </a:spcBef>
        <a:spcAft>
          <a:spcPct val="0"/>
        </a:spcAft>
        <a:buSzPct val="90000"/>
        <a:buFont typeface="Wingdings" panose="05000000000000000000" pitchFamily="2" charset="2"/>
        <a:buChar char="w"/>
        <a:defRPr sz="2600">
          <a:solidFill>
            <a:srgbClr val="292929"/>
          </a:solidFill>
          <a:latin typeface="Calibri" panose="020F0502020204030204" pitchFamily="34" charset="0"/>
          <a:cs typeface="Calibri" panose="020F0502020204030204" pitchFamily="34" charset="0"/>
        </a:defRPr>
      </a:lvl2pPr>
      <a:lvl3pPr marL="1027113" indent="-338138" algn="l" rtl="0" fontAlgn="base">
        <a:spcBef>
          <a:spcPct val="20000"/>
        </a:spcBef>
        <a:spcAft>
          <a:spcPct val="0"/>
        </a:spcAft>
        <a:buSzPct val="60000"/>
        <a:buFont typeface="Wingdings" panose="05000000000000000000" pitchFamily="2" charset="2"/>
        <a:buChar char="¢"/>
        <a:defRPr sz="2400">
          <a:solidFill>
            <a:srgbClr val="292929"/>
          </a:solidFill>
          <a:latin typeface="Calibri" panose="020F0502020204030204" pitchFamily="34" charset="0"/>
          <a:cs typeface="Calibri" panose="020F0502020204030204" pitchFamily="34" charset="0"/>
        </a:defRPr>
      </a:lvl3pPr>
      <a:lvl4pPr marL="1311275" indent="-284163" algn="l" rtl="0" fontAlgn="base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200">
          <a:solidFill>
            <a:srgbClr val="292929"/>
          </a:solidFill>
          <a:latin typeface="Calibri" panose="020F0502020204030204" pitchFamily="34" charset="0"/>
          <a:cs typeface="Calibri" panose="020F0502020204030204" pitchFamily="34" charset="0"/>
        </a:defRPr>
      </a:lvl4pPr>
      <a:lvl5pPr marL="1544638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292929"/>
          </a:solidFill>
          <a:latin typeface="Calibri" panose="020F0502020204030204" pitchFamily="34" charset="0"/>
          <a:cs typeface="Calibri" panose="020F0502020204030204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ollage of a city&#10;&#10;Description automatically generated">
            <a:extLst>
              <a:ext uri="{FF2B5EF4-FFF2-40B4-BE49-F238E27FC236}">
                <a16:creationId xmlns:a16="http://schemas.microsoft.com/office/drawing/2014/main" id="{605A9AF5-6237-FD85-252A-D25EBDE409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98908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3">
      <a:dk1>
        <a:srgbClr val="000000"/>
      </a:dk1>
      <a:lt1>
        <a:srgbClr val="FFFFFF"/>
      </a:lt1>
      <a:dk2>
        <a:srgbClr val="663399"/>
      </a:dk2>
      <a:lt2>
        <a:srgbClr val="808080"/>
      </a:lt2>
      <a:accent1>
        <a:srgbClr val="C7E3AB"/>
      </a:accent1>
      <a:accent2>
        <a:srgbClr val="63CC66"/>
      </a:accent2>
      <a:accent3>
        <a:srgbClr val="FFFFFF"/>
      </a:accent3>
      <a:accent4>
        <a:srgbClr val="000000"/>
      </a:accent4>
      <a:accent5>
        <a:srgbClr val="E0EFD2"/>
      </a:accent5>
      <a:accent6>
        <a:srgbClr val="59B95C"/>
      </a:accent6>
      <a:hlink>
        <a:srgbClr val="00AFBC"/>
      </a:hlink>
      <a:folHlink>
        <a:srgbClr val="00757E"/>
      </a:folHlink>
    </a:clrScheme>
    <a:fontScheme name="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663399"/>
        </a:dk2>
        <a:lt2>
          <a:srgbClr val="808080"/>
        </a:lt2>
        <a:accent1>
          <a:srgbClr val="C7E3AB"/>
        </a:accent1>
        <a:accent2>
          <a:srgbClr val="63CC66"/>
        </a:accent2>
        <a:accent3>
          <a:srgbClr val="FFFFFF"/>
        </a:accent3>
        <a:accent4>
          <a:srgbClr val="000000"/>
        </a:accent4>
        <a:accent5>
          <a:srgbClr val="E0EFD2"/>
        </a:accent5>
        <a:accent6>
          <a:srgbClr val="59B95C"/>
        </a:accent6>
        <a:hlink>
          <a:srgbClr val="00AFBC"/>
        </a:hlink>
        <a:folHlink>
          <a:srgbClr val="00757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076DF359F0204C99F152A62612FE14" ma:contentTypeVersion="18" ma:contentTypeDescription="Create a new document." ma:contentTypeScope="" ma:versionID="49c0b59926e768022c6d5e08c6543831">
  <xsd:schema xmlns:xsd="http://www.w3.org/2001/XMLSchema" xmlns:xs="http://www.w3.org/2001/XMLSchema" xmlns:p="http://schemas.microsoft.com/office/2006/metadata/properties" xmlns:ns2="a4b344ee-e08c-434a-a893-6f48247920a0" xmlns:ns3="b08c898f-7a1c-4658-85ad-249d9edcfa4e" targetNamespace="http://schemas.microsoft.com/office/2006/metadata/properties" ma:root="true" ma:fieldsID="502531a2ac72d3bedd0f7b6ed8fcf532" ns2:_="" ns3:_="">
    <xsd:import namespace="a4b344ee-e08c-434a-a893-6f48247920a0"/>
    <xsd:import namespace="b08c898f-7a1c-4658-85ad-249d9edcfa4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b344ee-e08c-434a-a893-6f48247920a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3e0a2a5e-8b61-4cef-8c29-a4fe596394d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8c898f-7a1c-4658-85ad-249d9edcfa4e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38d18cdf-2cfe-4eb1-9828-96c9a8a46c05}" ma:internalName="TaxCatchAll" ma:showField="CatchAllData" ma:web="b08c898f-7a1c-4658-85ad-249d9edcfa4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08c898f-7a1c-4658-85ad-249d9edcfa4e" xsi:nil="true"/>
    <lcf76f155ced4ddcb4097134ff3c332f xmlns="a4b344ee-e08c-434a-a893-6f48247920a0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E536980-9A87-46E6-9A9E-ECE4B25572F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b344ee-e08c-434a-a893-6f48247920a0"/>
    <ds:schemaRef ds:uri="b08c898f-7a1c-4658-85ad-249d9edcfa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6B4B0BB-343D-4DAE-B36E-603C6751D0D9}">
  <ds:schemaRefs>
    <ds:schemaRef ds:uri="http://schemas.microsoft.com/office/2006/metadata/properties"/>
    <ds:schemaRef ds:uri="http://schemas.microsoft.com/office/infopath/2007/PartnerControls"/>
    <ds:schemaRef ds:uri="b08c898f-7a1c-4658-85ad-249d9edcfa4e"/>
    <ds:schemaRef ds:uri="a4b344ee-e08c-434a-a893-6f48247920a0"/>
  </ds:schemaRefs>
</ds:datastoreItem>
</file>

<file path=customXml/itemProps3.xml><?xml version="1.0" encoding="utf-8"?>
<ds:datastoreItem xmlns:ds="http://schemas.openxmlformats.org/officeDocument/2006/customXml" ds:itemID="{5B29D22B-3332-48AF-8152-CB28FCDC26A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403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Verdana</vt:lpstr>
      <vt:lpstr>Wingdings</vt:lpstr>
      <vt:lpstr>Wingdings 2</vt:lpstr>
      <vt:lpstr>Default Design</vt:lpstr>
      <vt:lpstr>PowerPoint Presentation</vt:lpstr>
    </vt:vector>
  </TitlesOfParts>
  <Company>TRS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Marilla Owens</dc:creator>
  <cp:lastModifiedBy>Marilla Owens</cp:lastModifiedBy>
  <cp:revision>41</cp:revision>
  <dcterms:created xsi:type="dcterms:W3CDTF">2006-05-02T15:58:31Z</dcterms:created>
  <dcterms:modified xsi:type="dcterms:W3CDTF">2025-06-05T20:44:07Z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0x0101009A076DF359F0204C99F152A62612FE14</vt:lpwstr>
  </property>
  <property fmtid="{D5CDD505-2E9C-101B-9397-08002B2CF9AE}" pid="3" name="MediaServiceImageTags">
    <vt:lpwstr/>
  </property>
</Properties>
</file>